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65"/>
  </p:notesMasterIdLst>
  <p:handoutMasterIdLst>
    <p:handoutMasterId r:id="rId66"/>
  </p:handoutMasterIdLst>
  <p:sldIdLst>
    <p:sldId id="668" r:id="rId6"/>
    <p:sldId id="1152" r:id="rId7"/>
    <p:sldId id="1096" r:id="rId8"/>
    <p:sldId id="1097" r:id="rId9"/>
    <p:sldId id="1098" r:id="rId10"/>
    <p:sldId id="1099" r:id="rId11"/>
    <p:sldId id="1100" r:id="rId12"/>
    <p:sldId id="1101" r:id="rId13"/>
    <p:sldId id="1102" r:id="rId14"/>
    <p:sldId id="1103" r:id="rId15"/>
    <p:sldId id="1104" r:id="rId16"/>
    <p:sldId id="1105" r:id="rId17"/>
    <p:sldId id="1106" r:id="rId18"/>
    <p:sldId id="1107" r:id="rId19"/>
    <p:sldId id="1108" r:id="rId20"/>
    <p:sldId id="1109" r:id="rId21"/>
    <p:sldId id="1110" r:id="rId22"/>
    <p:sldId id="1111" r:id="rId23"/>
    <p:sldId id="1112" r:id="rId24"/>
    <p:sldId id="1113" r:id="rId25"/>
    <p:sldId id="1114" r:id="rId26"/>
    <p:sldId id="1115" r:id="rId27"/>
    <p:sldId id="1116" r:id="rId28"/>
    <p:sldId id="1117" r:id="rId29"/>
    <p:sldId id="1118" r:id="rId30"/>
    <p:sldId id="1119" r:id="rId31"/>
    <p:sldId id="1120" r:id="rId32"/>
    <p:sldId id="1121" r:id="rId33"/>
    <p:sldId id="1122" r:id="rId34"/>
    <p:sldId id="1123" r:id="rId35"/>
    <p:sldId id="1124" r:id="rId36"/>
    <p:sldId id="1125" r:id="rId37"/>
    <p:sldId id="1126" r:id="rId38"/>
    <p:sldId id="1127" r:id="rId39"/>
    <p:sldId id="1128" r:id="rId40"/>
    <p:sldId id="1129" r:id="rId41"/>
    <p:sldId id="1130" r:id="rId42"/>
    <p:sldId id="1131" r:id="rId43"/>
    <p:sldId id="1132" r:id="rId44"/>
    <p:sldId id="1133" r:id="rId45"/>
    <p:sldId id="1134" r:id="rId46"/>
    <p:sldId id="1135" r:id="rId47"/>
    <p:sldId id="1136" r:id="rId48"/>
    <p:sldId id="1137" r:id="rId49"/>
    <p:sldId id="1138" r:id="rId50"/>
    <p:sldId id="1139" r:id="rId51"/>
    <p:sldId id="1140" r:id="rId52"/>
    <p:sldId id="1141" r:id="rId53"/>
    <p:sldId id="1142" r:id="rId54"/>
    <p:sldId id="1143" r:id="rId55"/>
    <p:sldId id="1144" r:id="rId56"/>
    <p:sldId id="1145" r:id="rId57"/>
    <p:sldId id="1146" r:id="rId58"/>
    <p:sldId id="1147" r:id="rId59"/>
    <p:sldId id="1148" r:id="rId60"/>
    <p:sldId id="1149" r:id="rId61"/>
    <p:sldId id="1150" r:id="rId62"/>
    <p:sldId id="1151" r:id="rId63"/>
    <p:sldId id="672" r:id="rId6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152"/>
            <p14:sldId id="1096"/>
            <p14:sldId id="1097"/>
            <p14:sldId id="1098"/>
            <p14:sldId id="1099"/>
            <p14:sldId id="1100"/>
            <p14:sldId id="1101"/>
            <p14:sldId id="1102"/>
            <p14:sldId id="1103"/>
            <p14:sldId id="1104"/>
            <p14:sldId id="1105"/>
            <p14:sldId id="1106"/>
            <p14:sldId id="1107"/>
            <p14:sldId id="1108"/>
            <p14:sldId id="1109"/>
            <p14:sldId id="1110"/>
            <p14:sldId id="1111"/>
            <p14:sldId id="1112"/>
            <p14:sldId id="1113"/>
            <p14:sldId id="1114"/>
            <p14:sldId id="1115"/>
            <p14:sldId id="1116"/>
            <p14:sldId id="1117"/>
            <p14:sldId id="1118"/>
            <p14:sldId id="1119"/>
            <p14:sldId id="1120"/>
            <p14:sldId id="1121"/>
            <p14:sldId id="1122"/>
            <p14:sldId id="1123"/>
            <p14:sldId id="1124"/>
            <p14:sldId id="1125"/>
            <p14:sldId id="1126"/>
            <p14:sldId id="1127"/>
            <p14:sldId id="1128"/>
            <p14:sldId id="1129"/>
            <p14:sldId id="1130"/>
            <p14:sldId id="1131"/>
            <p14:sldId id="1132"/>
            <p14:sldId id="1133"/>
            <p14:sldId id="1134"/>
            <p14:sldId id="1135"/>
            <p14:sldId id="1136"/>
            <p14:sldId id="1137"/>
            <p14:sldId id="1138"/>
            <p14:sldId id="1139"/>
            <p14:sldId id="1140"/>
            <p14:sldId id="1141"/>
            <p14:sldId id="1142"/>
            <p14:sldId id="1143"/>
            <p14:sldId id="1144"/>
            <p14:sldId id="1145"/>
            <p14:sldId id="1146"/>
            <p14:sldId id="1147"/>
            <p14:sldId id="1148"/>
            <p14:sldId id="1149"/>
            <p14:sldId id="1150"/>
            <p14:sldId id="1151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38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slide" Target="slides/slide56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71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56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717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886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©2014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324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6047259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559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19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©2014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Environments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</a:t>
            </a:r>
            <a:r>
              <a:rPr lang="en-US" sz="1600" dirty="0" smtClean="0">
                <a:solidFill>
                  <a:srgbClr val="7D868C"/>
                </a:solidFill>
              </a:rPr>
              <a:t>2014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_default</a:t>
            </a:r>
          </a:p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93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/>
              <a:t>  apache:    = 0.2.1</a:t>
            </a:r>
          </a:p>
          <a:p>
            <a:r>
              <a:rPr lang="en-US" dirty="0"/>
              <a:t>  </a:t>
            </a:r>
            <a:r>
              <a:rPr lang="en-US" dirty="0" err="1"/>
              <a:t>myhaproxy</a:t>
            </a:r>
            <a:r>
              <a:rPr lang="en-US" dirty="0"/>
              <a:t>: = </a:t>
            </a:r>
            <a:r>
              <a:rPr lang="en-US" dirty="0" smtClean="0"/>
              <a:t>0.3.0</a:t>
            </a:r>
            <a:endParaRPr lang="en-US" dirty="0"/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we run production code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production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85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    -s, --server-</a:t>
            </a:r>
            <a:r>
              <a:rPr lang="en-US" dirty="0" err="1"/>
              <a:t>url</a:t>
            </a:r>
            <a:r>
              <a:rPr lang="en-US" dirty="0"/>
              <a:t> URL             Chef Server URL</a:t>
            </a:r>
          </a:p>
          <a:p>
            <a:r>
              <a:rPr lang="en-US" dirty="0"/>
              <a:t>        --chef-zero-host HOST        Host to start chef-zero on</a:t>
            </a:r>
          </a:p>
          <a:p>
            <a:r>
              <a:rPr lang="en-US" dirty="0"/>
              <a:t>        --chef-zero-port PORT        Port (or port range) to start chef-zero on.  Port ranges like 1000,1010 or 8889-9999 will try all given ports until one works.</a:t>
            </a:r>
          </a:p>
          <a:p>
            <a:r>
              <a:rPr lang="en-US" dirty="0"/>
              <a:t>    -k, --key KEY                    API Client Key</a:t>
            </a:r>
          </a:p>
          <a:p>
            <a:r>
              <a:rPr lang="en-US" dirty="0"/>
              <a:t>        --[no-]color                 Use colored output, defaults to false on Windows, true otherwise</a:t>
            </a:r>
          </a:p>
          <a:p>
            <a:r>
              <a:rPr lang="en-US" dirty="0"/>
              <a:t>    -c, --</a:t>
            </a:r>
            <a:r>
              <a:rPr lang="en-US" dirty="0" err="1"/>
              <a:t>config</a:t>
            </a:r>
            <a:r>
              <a:rPr lang="en-US" dirty="0"/>
              <a:t> CONFIG              The configuration file to use</a:t>
            </a:r>
          </a:p>
          <a:p>
            <a:r>
              <a:rPr lang="en-US" dirty="0"/>
              <a:t>        --defaults                   Accept default values for all questions</a:t>
            </a:r>
          </a:p>
          <a:p>
            <a:r>
              <a:rPr lang="en-US" dirty="0"/>
              <a:t>    -d, --disable-editing            Do not open EDITOR, just accept the data as is</a:t>
            </a:r>
          </a:p>
          <a:p>
            <a:r>
              <a:rPr lang="en-US" dirty="0"/>
              <a:t>    -e, --editor EDITOR              Set the editor to use for interactive commands</a:t>
            </a:r>
          </a:p>
          <a:p>
            <a:r>
              <a:rPr lang="en-US" dirty="0"/>
              <a:t>    -E, --environment ENVIRONMENT    Set the Chef environment (except for in searches, where this will be flagrantly ignored)</a:t>
            </a:r>
          </a:p>
          <a:p>
            <a:r>
              <a:rPr lang="en-US" dirty="0"/>
              <a:t>    -F, --format FORMAT              Which format to use for output</a:t>
            </a:r>
          </a:p>
          <a:p>
            <a:r>
              <a:rPr lang="en-US" dirty="0"/>
              <a:t>        --[no-]listen                Whether a local mode (-z) server binds to a port</a:t>
            </a:r>
          </a:p>
          <a:p>
            <a:r>
              <a:rPr lang="en-US" dirty="0"/>
              <a:t>    -z, --local-mode                 Point knife commands at local repository instead of server</a:t>
            </a:r>
          </a:p>
          <a:p>
            <a:r>
              <a:rPr lang="en-US" dirty="0"/>
              <a:t>    -u, --user USER                  API Client Username</a:t>
            </a:r>
          </a:p>
          <a:p>
            <a:r>
              <a:rPr lang="en-US" dirty="0"/>
              <a:t>        --print-after                Show the data after a destructive operation</a:t>
            </a:r>
          </a:p>
          <a:p>
            <a:r>
              <a:rPr lang="en-US" dirty="0"/>
              <a:t>    -V, --verbose                    More verbose output. Use twice for max verbosity</a:t>
            </a:r>
          </a:p>
          <a:p>
            <a:r>
              <a:rPr lang="en-US" dirty="0"/>
              <a:t>    -v, --version                    Show chef version</a:t>
            </a:r>
          </a:p>
          <a:p>
            <a:r>
              <a:rPr lang="en-US" dirty="0"/>
              <a:t>    -y, --yes                        Say yes to all prompts for confirmation</a:t>
            </a:r>
          </a:p>
          <a:p>
            <a:r>
              <a:rPr lang="en-US" dirty="0"/>
              <a:t>    -h, --help                       Show this message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38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node1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3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production</a:t>
            </a:r>
          </a:p>
          <a:p>
            <a:r>
              <a:rPr lang="en-US" dirty="0"/>
              <a:t>FQDN:        ip-10-198-51-26.us-west-1.compute.internal</a:t>
            </a:r>
          </a:p>
          <a:p>
            <a:r>
              <a:rPr lang="en-US" dirty="0"/>
              <a:t>IP:          </a:t>
            </a:r>
            <a:r>
              <a:rPr lang="en-US" dirty="0" smtClean="0"/>
              <a:t>204.236.145.223</a:t>
            </a:r>
            <a:endParaRPr lang="en-US" dirty="0"/>
          </a:p>
          <a:p>
            <a:r>
              <a:rPr lang="en-US" dirty="0"/>
              <a:t>Run List:    role[web]</a:t>
            </a:r>
          </a:p>
          <a:p>
            <a:r>
              <a:rPr lang="en-US" dirty="0"/>
              <a:t>Roles:       web</a:t>
            </a:r>
          </a:p>
          <a:p>
            <a:r>
              <a:rPr lang="en-US" dirty="0"/>
              <a:t>Recipes:     apache, apache::default, apache::server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7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Nodes to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node2's environment to production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21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node2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25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production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role[proxy]</a:t>
            </a:r>
          </a:p>
          <a:p>
            <a:r>
              <a:rPr lang="en-US" dirty="0"/>
              <a:t>Roles:       proxy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56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5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Deploy site nodes to a Production environment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5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Union Environment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268368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an environment named "union" that has no cookbook restrictions.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smtClean="0"/>
              <a:t>Move node3 into </a:t>
            </a:r>
            <a:r>
              <a:rPr lang="en-US" dirty="0" smtClean="0"/>
              <a:t>the union environment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all the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the proxy only sends requests to the production web node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24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</a:t>
            </a:r>
            <a:r>
              <a:rPr lang="en-US" dirty="0" smtClean="0"/>
              <a:t>"union"</a:t>
            </a:r>
            <a:endParaRPr lang="en-US" dirty="0"/>
          </a:p>
          <a:p>
            <a:r>
              <a:rPr lang="en-US" dirty="0"/>
              <a:t>description "Where </a:t>
            </a:r>
            <a:r>
              <a:rPr lang="en-US" dirty="0" smtClean="0"/>
              <a:t>code and applications are tested"</a:t>
            </a:r>
          </a:p>
          <a:p>
            <a:r>
              <a:rPr lang="en-US" dirty="0" smtClean="0"/>
              <a:t># No Cookbook Restrictions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union.rb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</a:t>
            </a:r>
            <a:r>
              <a:rPr lang="en-US" dirty="0" smtClean="0"/>
              <a:t>union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union.rb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1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_default</a:t>
            </a:r>
          </a:p>
          <a:p>
            <a:r>
              <a:rPr lang="en-US" dirty="0" smtClean="0"/>
              <a:t>production</a:t>
            </a:r>
          </a:p>
          <a:p>
            <a:r>
              <a:rPr lang="en-US" dirty="0" smtClean="0"/>
              <a:t>union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65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code and applications are tested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union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union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91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node3: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node3 union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2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union</a:t>
            </a:r>
          </a:p>
          <a:p>
            <a:r>
              <a:rPr lang="en-US" dirty="0"/>
              <a:t>FQDN:        ip-10-197-105-148.us-west-1.compute.internal</a:t>
            </a:r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    role[web]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apache, apache::default, apache::server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8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 smtClean="0"/>
              <a:t>ec2-204-236-145-223.us-west-1.compute.amazonaws.com </a:t>
            </a:r>
            <a:r>
              <a:rPr lang="en-US" dirty="0"/>
              <a:t>Starting Chef Client, version 12.3.0</a:t>
            </a:r>
          </a:p>
          <a:p>
            <a:r>
              <a:rPr lang="en-US" dirty="0"/>
              <a:t>ec2-54-176-64-173.us-west-1.compute.amazonaws.com  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ec2-54-176-64-173.us-west-1.compute.amazonaws.com  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 smtClean="0"/>
              <a:t>ec2-204-236-145-223.us-west-1.compute.amazonaws.com </a:t>
            </a:r>
            <a:r>
              <a:rPr lang="en-US" dirty="0"/>
              <a:t>resolving cookbooks for run list: ["apache"]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"*:*"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91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 Node in Union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node in the union environment is still receiving requests from the load balancer.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Expected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did we expect to happen when we moved a web node to a different environment?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0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3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Actual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the actual situation?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89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cookbook handles balancing the requests between web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46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recipe within that cookbook sets up the request balancing between the two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440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are we currently searching for web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42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further refine our search results?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93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3472959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Update the search criteria to return:</a:t>
            </a:r>
          </a:p>
          <a:p>
            <a:pPr lvl="1" algn="l"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Inconsolata"/>
                <a:cs typeface="Inconsolata"/>
              </a:rPr>
              <a:t>node's role is webserver AND node's environment is the same as the proxy server's environment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Update the Patch Version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Upload the Cookbook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Run chef-client on the proxy node</a:t>
            </a:r>
          </a:p>
          <a:p>
            <a:pPr lvl="1" algn="l"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 bwMode="white">
          <a:xfrm>
            <a:off x="4638845" y="6979077"/>
            <a:ext cx="6978311" cy="1405039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chef_search.html#and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chef_search.html#environments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environments.html#find-environment-from-recipe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75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#</a:t>
            </a:r>
          </a:p>
          <a:p>
            <a:r>
              <a:rPr lang="en-US" sz="2400" dirty="0"/>
              <a:t># Cookbook Name:: </a:t>
            </a:r>
            <a:r>
              <a:rPr lang="en-US" sz="2400" dirty="0" err="1"/>
              <a:t>myhaproxy</a:t>
            </a:r>
            <a:endParaRPr lang="en-US" sz="2400" dirty="0"/>
          </a:p>
          <a:p>
            <a:r>
              <a:rPr lang="en-US" sz="2400" dirty="0"/>
              <a:t># Recipe:: default</a:t>
            </a:r>
          </a:p>
          <a:p>
            <a:r>
              <a:rPr lang="en-US" sz="2400" dirty="0"/>
              <a:t>#</a:t>
            </a:r>
          </a:p>
          <a:p>
            <a:r>
              <a:rPr lang="en-US" sz="2400" dirty="0"/>
              <a:t># Copyright (c) </a:t>
            </a:r>
            <a:r>
              <a:rPr lang="en-US" sz="2400" dirty="0" smtClean="0"/>
              <a:t>2014 </a:t>
            </a:r>
            <a:r>
              <a:rPr lang="en-US" sz="2400" dirty="0"/>
              <a:t>The Authors, All Rights Reserved.</a:t>
            </a:r>
          </a:p>
          <a:p>
            <a:endParaRPr lang="en-US" sz="2400" dirty="0"/>
          </a:p>
          <a:p>
            <a:r>
              <a:rPr lang="en-US" sz="2400" dirty="0" err="1"/>
              <a:t>all_web_nodes</a:t>
            </a:r>
            <a:r>
              <a:rPr lang="en-US" sz="2400" dirty="0"/>
              <a:t> = search("node","</a:t>
            </a:r>
            <a:r>
              <a:rPr lang="en-US" sz="2400" dirty="0" err="1"/>
              <a:t>role:web</a:t>
            </a:r>
            <a:r>
              <a:rPr lang="en-US" sz="2400" dirty="0"/>
              <a:t> AND </a:t>
            </a:r>
            <a:r>
              <a:rPr lang="en-US" sz="2400" dirty="0" err="1"/>
              <a:t>chef_environment</a:t>
            </a:r>
            <a:r>
              <a:rPr lang="en-US" sz="2400" dirty="0"/>
              <a:t>:#{</a:t>
            </a:r>
            <a:r>
              <a:rPr lang="en-US" sz="2400" dirty="0" err="1"/>
              <a:t>node.chef_environment</a:t>
            </a:r>
            <a:r>
              <a:rPr lang="en-US" sz="2400" dirty="0"/>
              <a:t>}")</a:t>
            </a:r>
          </a:p>
          <a:p>
            <a:endParaRPr lang="en-US" sz="2400" dirty="0"/>
          </a:p>
          <a:p>
            <a:r>
              <a:rPr lang="en-US" sz="2400" dirty="0"/>
              <a:t>members = []</a:t>
            </a:r>
          </a:p>
          <a:p>
            <a:endParaRPr lang="en-US" sz="2400" dirty="0"/>
          </a:p>
          <a:p>
            <a:r>
              <a:rPr lang="en-US" sz="2400" dirty="0"/>
              <a:t>#...</a:t>
            </a:r>
          </a:p>
          <a:p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837447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8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'0.3.1'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99013" y="6188444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91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</a:t>
            </a:r>
            <a:r>
              <a:rPr lang="en-US" dirty="0" err="1" smtClean="0"/>
              <a:t>mahaproxy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4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Resolving </a:t>
            </a:r>
            <a:r>
              <a:rPr lang="en-US" dirty="0"/>
              <a:t>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Installing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(0.3.1)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3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16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44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"name:node2"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17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proxy is still delivering requests to both nodes!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67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changes did we make to the cookbook?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check to see if the cookbook has been successfully uploaded?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5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Source and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check our search query to ensure that it returns the correct set of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9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Source and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could the change to the version affect our latest cookbook?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'0.3.1'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99013" y="6188444"/>
            <a:ext cx="14404273" cy="626533"/>
          </a:xfrm>
          <a:solidFill>
            <a:schemeClr val="accent1">
              <a:alpha val="2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22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/>
              <a:t>", </a:t>
            </a:r>
            <a:r>
              <a:rPr lang="en-US" dirty="0" smtClean="0"/>
              <a:t>"= 0.3.0"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1101756" y="4855042"/>
            <a:ext cx="14431939" cy="75477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91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825295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 smtClean="0"/>
              <a:t>Update the environment named production: </a:t>
            </a:r>
          </a:p>
          <a:p>
            <a:pPr marL="609585" indent="-609585">
              <a:buFont typeface="Wingdings" charset="2"/>
              <a:buChar char="q"/>
            </a:pPr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'</a:t>
            </a:r>
            <a:r>
              <a:rPr lang="en-US" dirty="0" err="1" smtClean="0">
                <a:latin typeface="Inconsolata"/>
                <a:cs typeface="Inconsolata"/>
              </a:rPr>
              <a:t>myhaproxy</a:t>
            </a:r>
            <a:r>
              <a:rPr lang="en-US" dirty="0" smtClean="0">
                <a:latin typeface="Inconsolata"/>
                <a:cs typeface="Inconsolata"/>
              </a:rPr>
              <a:t>' cookbook version equal to '0.3.1'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87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ENVIRONMENT COMMANDS **</a:t>
            </a:r>
          </a:p>
          <a:p>
            <a:r>
              <a:rPr lang="en-US" dirty="0"/>
              <a:t>knife environment compare [ENVIRONMENT..] (options)</a:t>
            </a:r>
          </a:p>
          <a:p>
            <a:r>
              <a:rPr lang="en-US" dirty="0"/>
              <a:t>knife environment create ENVIRONMENT (options)</a:t>
            </a:r>
          </a:p>
          <a:p>
            <a:r>
              <a:rPr lang="en-US" dirty="0"/>
              <a:t>knife environment delete ENVIRONMENT (options)</a:t>
            </a:r>
          </a:p>
          <a:p>
            <a:r>
              <a:rPr lang="en-US" dirty="0"/>
              <a:t>knife environment edit ENVIRONMENT (options)</a:t>
            </a:r>
          </a:p>
          <a:p>
            <a:r>
              <a:rPr lang="en-US" dirty="0"/>
              <a:t>knife environment from file FILE [FILE..] (options)</a:t>
            </a:r>
          </a:p>
          <a:p>
            <a:r>
              <a:rPr lang="en-US" dirty="0" smtClean="0"/>
              <a:t>knife </a:t>
            </a:r>
            <a:r>
              <a:rPr lang="en-US" dirty="0"/>
              <a:t>environment list (options)</a:t>
            </a:r>
          </a:p>
          <a:p>
            <a:r>
              <a:rPr lang="en-US" dirty="0"/>
              <a:t>knife environment show ENVIRONMENT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09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/>
              <a:t>", </a:t>
            </a:r>
            <a:r>
              <a:rPr lang="en-US" dirty="0" smtClean="0"/>
              <a:t>"= 0.3.1"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080998" y="485546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37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5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production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production.rb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7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/>
              <a:t>  apache:    = 0.2.1</a:t>
            </a:r>
          </a:p>
          <a:p>
            <a:r>
              <a:rPr lang="en-US" dirty="0"/>
              <a:t>  </a:t>
            </a:r>
            <a:r>
              <a:rPr lang="en-US" dirty="0" err="1"/>
              <a:t>myhaproxy</a:t>
            </a:r>
            <a:r>
              <a:rPr lang="en-US" dirty="0"/>
              <a:t>: = 0.3.1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we run production code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production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production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1756" y="3692281"/>
            <a:ext cx="14431939" cy="57118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14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031031" y="2243909"/>
            <a:ext cx="14423693" cy="6096519"/>
          </a:xfrm>
        </p:spPr>
        <p:txBody>
          <a:bodyPr/>
          <a:lstStyle/>
          <a:p>
            <a:r>
              <a:rPr lang="en-US" dirty="0"/>
              <a:t>ec2-50-18-19-208.us-west-1.compute.amazonaws.com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ec2-50-18-19-208.us-west-1.compute.amazonaws.com   * directory[/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::default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cookbook_file</a:t>
            </a:r>
            <a:r>
              <a:rPr lang="en-US" dirty="0"/>
              <a:t>[/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[admin]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[http]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[servers-http]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] action create</a:t>
            </a:r>
          </a:p>
          <a:p>
            <a:r>
              <a:rPr lang="en-US" dirty="0"/>
              <a:t>ec2-50-18-19-208.us-west-1.compute.amazonaws.com     - update content in file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 from 6002e2 to 30daff</a:t>
            </a:r>
          </a:p>
          <a:p>
            <a:r>
              <a:rPr lang="en-US" dirty="0"/>
              <a:t>ec2-50-18-19-208.us-west-1.compute.amazonaws.com     --- /etc/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	</a:t>
            </a:r>
            <a:r>
              <a:rPr lang="en-US" dirty="0" smtClean="0"/>
              <a:t>2014-05-16 </a:t>
            </a:r>
            <a:r>
              <a:rPr lang="en-US" dirty="0"/>
              <a:t>08:17:46.788804000 +0000</a:t>
            </a:r>
          </a:p>
          <a:p>
            <a:r>
              <a:rPr lang="en-US" dirty="0"/>
              <a:t>ec2-50-18-19-208.us-west-1.compute.amazonaws.com     +++ /</a:t>
            </a:r>
            <a:r>
              <a:rPr lang="en-US" dirty="0" err="1" smtClean="0"/>
              <a:t>tmp</a:t>
            </a:r>
            <a:r>
              <a:rPr lang="en-US" dirty="0" smtClean="0"/>
              <a:t>/chef-rendered-template20140516-21702-4j04ky</a:t>
            </a:r>
            <a:r>
              <a:rPr lang="en-US" dirty="0"/>
              <a:t>	</a:t>
            </a:r>
            <a:r>
              <a:rPr lang="en-US" dirty="0" smtClean="0"/>
              <a:t>2014-05-16 </a:t>
            </a:r>
            <a:r>
              <a:rPr lang="en-US" dirty="0"/>
              <a:t>08:45:52.540804000 +0000</a:t>
            </a:r>
          </a:p>
          <a:p>
            <a:r>
              <a:rPr lang="en-US" dirty="0"/>
              <a:t>ec2-50-18-19-208.us-west-1.compute.amazonaws.com     @@ -35,7 +35,6 @@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   backend servers-http</a:t>
            </a:r>
          </a:p>
          <a:p>
            <a:r>
              <a:rPr lang="en-US" dirty="0"/>
              <a:t>ec2-50-18-19-208.us-west-1.compute.amazonaws.com     -  server ec2-54-176-64-173.us-west-1.compute.amazonaws.com 54.176.64.173:80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        server </a:t>
            </a:r>
            <a:r>
              <a:rPr lang="en-US" dirty="0" smtClean="0"/>
              <a:t>ec2-204-236-145-223.us-west-1.compute.amazonaws.com 204.236.145.223:80 </a:t>
            </a:r>
            <a:r>
              <a:rPr lang="en-US" dirty="0"/>
              <a:t>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enable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start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reload</a:t>
            </a:r>
          </a:p>
          <a:p>
            <a:r>
              <a:rPr lang="en-US" dirty="0"/>
              <a:t>ec2-50-18-19-208.us-west-1.compute.amazonaws.com     - reload service service[</a:t>
            </a:r>
            <a:r>
              <a:rPr lang="en-US" dirty="0" err="1"/>
              <a:t>haproxy</a:t>
            </a:r>
            <a:r>
              <a:rPr lang="en-US" dirty="0"/>
              <a:t>]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2/11 resources updated in 6.36575247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"name:node2" -x </a:t>
            </a:r>
            <a:r>
              <a:rPr lang="en-US" dirty="0" smtClean="0"/>
              <a:t>USER -P PWD "</a:t>
            </a:r>
            <a:r>
              <a:rPr lang="en-US" dirty="0" err="1"/>
              <a:t>sudo</a:t>
            </a:r>
            <a:r>
              <a:rPr lang="en-US" dirty="0"/>
              <a:t> chef-client"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8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7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0719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1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latest apache version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31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0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environments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82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 smtClean="0"/>
              <a:t>", "= 0.3.0</a:t>
            </a:r>
            <a:r>
              <a:rPr lang="en-US" dirty="0"/>
              <a:t>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22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_default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5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production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©2014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8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15211</TotalTime>
  <Words>2200</Words>
  <Application>Microsoft Office PowerPoint</Application>
  <PresentationFormat>Custom</PresentationFormat>
  <Paragraphs>444</Paragraphs>
  <Slides>59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Arial</vt:lpstr>
      <vt:lpstr>Courier New</vt:lpstr>
      <vt:lpstr>Gill Sans MT</vt:lpstr>
      <vt:lpstr>Inconsolata</vt:lpstr>
      <vt:lpstr>Wingdings</vt:lpstr>
      <vt:lpstr>ChefDk3.2Template</vt:lpstr>
      <vt:lpstr>Environments</vt:lpstr>
      <vt:lpstr>Objectives</vt:lpstr>
      <vt:lpstr>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Nodes to Production</vt:lpstr>
      <vt:lpstr>PowerPoint Presentation</vt:lpstr>
      <vt:lpstr>PowerPoint Presentation</vt:lpstr>
      <vt:lpstr>Production</vt:lpstr>
      <vt:lpstr>Union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 Node in Union</vt:lpstr>
      <vt:lpstr>Expected Situation</vt:lpstr>
      <vt:lpstr>Actual Situation</vt:lpstr>
      <vt:lpstr>Balancing Nodes</vt:lpstr>
      <vt:lpstr>Balancing Nodes</vt:lpstr>
      <vt:lpstr>Search Criteria</vt:lpstr>
      <vt:lpstr>Search Criteria</vt:lpstr>
      <vt:lpstr>Update the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Updated Cookbook</vt:lpstr>
      <vt:lpstr>Updated Cookbook</vt:lpstr>
      <vt:lpstr>Updated Cookbook</vt:lpstr>
      <vt:lpstr>Source and Version</vt:lpstr>
      <vt:lpstr>Source and Version</vt:lpstr>
      <vt:lpstr>PowerPoint Presentation</vt:lpstr>
      <vt:lpstr>PowerPoint Presentation</vt:lpstr>
      <vt:lpstr>Update 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more thing...</vt:lpstr>
      <vt:lpstr>New Home Page</vt:lpstr>
      <vt:lpstr>Ready for Production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1944</cp:revision>
  <cp:lastPrinted>2015-02-07T23:49:10Z</cp:lastPrinted>
  <dcterms:created xsi:type="dcterms:W3CDTF">2012-09-13T17:36:07Z</dcterms:created>
  <dcterms:modified xsi:type="dcterms:W3CDTF">2015-08-19T17:46:31Z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